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Lato" panose="020B0604020202020204" charset="0"/>
      <p:regular r:id="rId12"/>
      <p:bold r:id="rId13"/>
      <p:italic r:id="rId14"/>
      <p:boldItalic r:id="rId15"/>
    </p:embeddedFont>
    <p:embeddedFont>
      <p:font typeface="Raleway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670d497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670d497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430e6bdd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430e6bdd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678f471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678f471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Movie.io</a:t>
            </a: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625" y="1630650"/>
            <a:ext cx="3528277" cy="20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1863775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pic>
        <p:nvPicPr>
          <p:cNvPr id="139" name="Google Shape;13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6700" y="2038600"/>
            <a:ext cx="797300" cy="18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George Kopti</a:t>
            </a:r>
            <a:endParaRPr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294967295"/>
          </p:nvPr>
        </p:nvSpPr>
        <p:spPr>
          <a:xfrm>
            <a:off x="4542975" y="1074975"/>
            <a:ext cx="4080000" cy="3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An Online Database Related to Movies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Keep Up With Latest Movie Trends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Libraries and Platforms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APIs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Device native APIs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Similar Products : IMDb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Movie.io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Bingeing is the new way to consume content.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Movie.io is your one-stop app for all your movie related entertainment needs.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Access a huge database of movies.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Easy to use UI that displays relevant information to the user.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Save your favourite movies for later.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5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and</a:t>
            </a:r>
            <a:br>
              <a:rPr lang="en"/>
            </a:br>
            <a:r>
              <a:rPr lang="en"/>
              <a:t>Platforms</a:t>
            </a:r>
            <a:br>
              <a:rPr lang="en"/>
            </a:br>
            <a:r>
              <a:rPr lang="en"/>
              <a:t>Used</a:t>
            </a:r>
            <a:endParaRPr b="0"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Bootstrap was used to make the website responsive, jquery was used to manipulate the DOM and all was done on the cordova platform</a:t>
            </a:r>
            <a:endParaRPr sz="1300"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790" y="549800"/>
            <a:ext cx="1090845" cy="10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1525" y="1057750"/>
            <a:ext cx="1514000" cy="15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213" y="2326988"/>
            <a:ext cx="1513990" cy="17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APIs</a:t>
            </a:r>
            <a:br>
              <a:rPr lang="en"/>
            </a:br>
            <a:r>
              <a:rPr lang="en"/>
              <a:t>Used</a:t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675" y="536675"/>
            <a:ext cx="1556925" cy="13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125" y="2773050"/>
            <a:ext cx="1890008" cy="18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>
            <a:spLocks noGrp="1"/>
          </p:cNvSpPr>
          <p:nvPr>
            <p:ph type="subTitle" idx="1"/>
          </p:nvPr>
        </p:nvSpPr>
        <p:spPr>
          <a:xfrm>
            <a:off x="6894850" y="711675"/>
            <a:ext cx="18351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Great and free source to get movies and information about movies</a:t>
            </a:r>
            <a:endParaRPr sz="1300"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1"/>
          </p:nvPr>
        </p:nvSpPr>
        <p:spPr>
          <a:xfrm>
            <a:off x="6894850" y="3313925"/>
            <a:ext cx="18351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Used to get the location of the nearest theatre around the block</a:t>
            </a:r>
            <a:endParaRPr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native</a:t>
            </a:r>
            <a:br>
              <a:rPr lang="en"/>
            </a:br>
            <a:r>
              <a:rPr lang="en"/>
              <a:t>APIs </a:t>
            </a:r>
            <a:br>
              <a:rPr lang="en"/>
            </a:br>
            <a:r>
              <a:rPr lang="en"/>
              <a:t>Used</a:t>
            </a:r>
            <a:endParaRPr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50" y="227050"/>
            <a:ext cx="2112225" cy="21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>
            <a:spLocks noGrp="1"/>
          </p:cNvSpPr>
          <p:nvPr>
            <p:ph type="subTitle" idx="1"/>
          </p:nvPr>
        </p:nvSpPr>
        <p:spPr>
          <a:xfrm>
            <a:off x="6756475" y="824275"/>
            <a:ext cx="21123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Geolocation to get the nearest theatres that are nearby </a:t>
            </a:r>
            <a:endParaRPr sz="1300"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1"/>
          </p:nvPr>
        </p:nvSpPr>
        <p:spPr>
          <a:xfrm>
            <a:off x="4972075" y="3313925"/>
            <a:ext cx="17844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Saving the users Favourite movies to a webSQL database</a:t>
            </a:r>
            <a:endParaRPr sz="1300"/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8250" y="2936175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body" idx="1"/>
          </p:nvPr>
        </p:nvSpPr>
        <p:spPr>
          <a:xfrm>
            <a:off x="729450" y="21490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Movie.io helps people keep track of movies they would like to watch.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Be up to date about any movie that comes out.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Helps people find the nearest theatres nearby. 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Helps people search for movies.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Check the rating and the description of any movie.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Movie.io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https://developers.themoviedb.org/3/getting-started/introduction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https://developers.google.com/maps/documentation/javascript/tutorial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Any Questions?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</Words>
  <Application>Microsoft Office PowerPoint</Application>
  <PresentationFormat>On-screen Show (16:9)</PresentationFormat>
  <Paragraphs>35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Lato</vt:lpstr>
      <vt:lpstr>Raleway</vt:lpstr>
      <vt:lpstr>Times New Roman</vt:lpstr>
      <vt:lpstr>Arial</vt:lpstr>
      <vt:lpstr>Streamline</vt:lpstr>
      <vt:lpstr>Project  Movie.io</vt:lpstr>
      <vt:lpstr>Outline</vt:lpstr>
      <vt:lpstr>Movie.io</vt:lpstr>
      <vt:lpstr>Libraries and Platforms Used</vt:lpstr>
      <vt:lpstr>APIs Used</vt:lpstr>
      <vt:lpstr>Device native APIs  Used</vt:lpstr>
      <vt:lpstr>Why Movie.io</vt:lpstr>
      <vt:lpstr>References</vt:lpstr>
      <vt:lpstr>Thank You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 Movie.io</dc:title>
  <cp:lastModifiedBy>george0kopti@gmail.com</cp:lastModifiedBy>
  <cp:revision>1</cp:revision>
  <dcterms:modified xsi:type="dcterms:W3CDTF">2019-10-13T16:39:32Z</dcterms:modified>
</cp:coreProperties>
</file>